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20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847B-A576-49C2-B1FC-927DEFBA4E33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4D5C-1128-454C-A4C8-72CE5D28F2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63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847B-A576-49C2-B1FC-927DEFBA4E33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4D5C-1128-454C-A4C8-72CE5D28F2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037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847B-A576-49C2-B1FC-927DEFBA4E33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4D5C-1128-454C-A4C8-72CE5D28F2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44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847B-A576-49C2-B1FC-927DEFBA4E33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4D5C-1128-454C-A4C8-72CE5D28F2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18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847B-A576-49C2-B1FC-927DEFBA4E33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4D5C-1128-454C-A4C8-72CE5D28F2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43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847B-A576-49C2-B1FC-927DEFBA4E33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4D5C-1128-454C-A4C8-72CE5D28F2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98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847B-A576-49C2-B1FC-927DEFBA4E33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4D5C-1128-454C-A4C8-72CE5D28F2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85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847B-A576-49C2-B1FC-927DEFBA4E33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4D5C-1128-454C-A4C8-72CE5D28F2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847B-A576-49C2-B1FC-927DEFBA4E33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4D5C-1128-454C-A4C8-72CE5D28F2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029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847B-A576-49C2-B1FC-927DEFBA4E33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4D5C-1128-454C-A4C8-72CE5D28F2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312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847B-A576-49C2-B1FC-927DEFBA4E33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4D5C-1128-454C-A4C8-72CE5D28F2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88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2847B-A576-49C2-B1FC-927DEFBA4E33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84D5C-1128-454C-A4C8-72CE5D28F2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81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nja\Videos\Toma%20i%20mravi%20za%20prez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nja\Videos\kurikul%20grupa%20oblici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nja\Videos\maja%20i%20boje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IKT kurikularna grupa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</a:t>
            </a:r>
            <a:r>
              <a:rPr lang="hr-HR" dirty="0" smtClean="0"/>
              <a:t>oditeljice:Tatjana Knjaz i Ivanka Karačić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3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5.radionica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upoznavanje </a:t>
            </a:r>
            <a:r>
              <a:rPr lang="hr-HR" dirty="0"/>
              <a:t>s Edpuzzle </a:t>
            </a:r>
            <a:r>
              <a:rPr lang="hr-HR" dirty="0" smtClean="0"/>
              <a:t>programom </a:t>
            </a:r>
          </a:p>
          <a:p>
            <a:r>
              <a:rPr lang="hr-HR" dirty="0" smtClean="0"/>
              <a:t>pregledavanje edukativnih  </a:t>
            </a:r>
            <a:r>
              <a:rPr lang="hr-HR" dirty="0"/>
              <a:t>video </a:t>
            </a:r>
            <a:r>
              <a:rPr lang="hr-HR" dirty="0" smtClean="0"/>
              <a:t>sadržaja </a:t>
            </a:r>
          </a:p>
          <a:p>
            <a:r>
              <a:rPr lang="hr-HR" dirty="0" smtClean="0"/>
              <a:t>obrada gotovih </a:t>
            </a:r>
            <a:r>
              <a:rPr lang="hr-HR" dirty="0"/>
              <a:t>video </a:t>
            </a:r>
            <a:r>
              <a:rPr lang="hr-HR" dirty="0" smtClean="0"/>
              <a:t>uradaka; crop-ing</a:t>
            </a:r>
          </a:p>
          <a:p>
            <a:r>
              <a:rPr lang="hr-HR" dirty="0" smtClean="0"/>
              <a:t>https://edpuzzle.com/media/5ad31ef047906040fb7c0d05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5337" y="3769402"/>
            <a:ext cx="4766825" cy="24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3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4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Edpuzzle- snimka</a:t>
            </a:r>
            <a:endParaRPr lang="hr-HR" dirty="0"/>
          </a:p>
        </p:txBody>
      </p:sp>
      <p:pic>
        <p:nvPicPr>
          <p:cNvPr id="4" name="Toma i mravi za prez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03566" y="940525"/>
            <a:ext cx="7772400" cy="582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365125"/>
            <a:ext cx="11092543" cy="1325563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6. i </a:t>
            </a:r>
            <a:r>
              <a:rPr lang="hr-HR" sz="2800" b="1" i="1" dirty="0" smtClean="0"/>
              <a:t>7</a:t>
            </a:r>
            <a:r>
              <a:rPr lang="hr-HR" sz="2800" b="1" dirty="0" smtClean="0"/>
              <a:t>. radionica ( 16.04.2018. i 15.05. 2018.)</a:t>
            </a:r>
            <a:br>
              <a:rPr lang="hr-HR" sz="2800" b="1" dirty="0" smtClean="0"/>
            </a:br>
            <a:r>
              <a:rPr lang="hr-HR" sz="2800" b="1" dirty="0" smtClean="0"/>
              <a:t> </a:t>
            </a:r>
            <a:r>
              <a:rPr lang="hr-HR" sz="2800" dirty="0" smtClean="0"/>
              <a:t>izrada završnog rada  „Oblici“ u spark adobe programu (snimka izvan ppt)</a:t>
            </a:r>
            <a:endParaRPr lang="hr-HR" sz="2800" b="1" dirty="0"/>
          </a:p>
        </p:txBody>
      </p:sp>
      <p:pic>
        <p:nvPicPr>
          <p:cNvPr id="4" name="kurikul grupa oblic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7543" y="1558562"/>
            <a:ext cx="9117874" cy="51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3"/>
            <a:ext cx="10515600" cy="58895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Prva anketa: </a:t>
            </a:r>
          </a:p>
          <a:p>
            <a:r>
              <a:rPr lang="hr-HR" dirty="0" smtClean="0"/>
              <a:t>većina svakodnevno koristi Internet kao izvor informacija za odgojno obrazovni rad (stručna literatura i ideje za igre i aktivnosti) </a:t>
            </a:r>
          </a:p>
          <a:p>
            <a:r>
              <a:rPr lang="hr-HR" dirty="0" smtClean="0"/>
              <a:t>u radu s djecom: nedostatak i zastarjelost tehnologije te nemogućnost pristupa internetu</a:t>
            </a:r>
          </a:p>
          <a:p>
            <a:r>
              <a:rPr lang="hr-HR" dirty="0" smtClean="0"/>
              <a:t> </a:t>
            </a:r>
            <a:r>
              <a:rPr lang="hr-HR" dirty="0"/>
              <a:t>s</a:t>
            </a:r>
            <a:r>
              <a:rPr lang="hr-HR" dirty="0" smtClean="0"/>
              <a:t>vi izražavaju interes da povećaju svoja znanja o mogućnostima i načinu korištenja ICT u svom radu (alati, aplikacije, stručne grupe, e-twinning)</a:t>
            </a:r>
          </a:p>
          <a:p>
            <a:pPr>
              <a:buNone/>
            </a:pPr>
            <a:r>
              <a:rPr lang="hr-HR" dirty="0" smtClean="0"/>
              <a:t>Prema evaluacijskim anketama odgojitelji su bili zadovoljni sadržajem i načinom vođenja grupe </a:t>
            </a:r>
          </a:p>
          <a:p>
            <a:r>
              <a:rPr lang="hr-HR" dirty="0"/>
              <a:t>p</a:t>
            </a:r>
            <a:r>
              <a:rPr lang="hr-HR" dirty="0" smtClean="0"/>
              <a:t>olovica odgojitelja je povećala korištenje interneta kao izvora informacija za odgojno-obrazovni rad </a:t>
            </a:r>
          </a:p>
          <a:p>
            <a:r>
              <a:rPr lang="hr-HR" dirty="0"/>
              <a:t>v</a:t>
            </a:r>
            <a:r>
              <a:rPr lang="hr-HR" dirty="0" smtClean="0"/>
              <a:t>ećina nije imala prilike u radu s djecom koristiti pripremljene materijale jer nemaju tehnologiju što je i glavni zaključak na kraju:</a:t>
            </a:r>
          </a:p>
          <a:p>
            <a:r>
              <a:rPr lang="hr-HR" dirty="0" smtClean="0"/>
              <a:t> potrebno je opremanje skupina tehnologijom kako bi odgojitelji stečena znanja mogli primijeniti u radu s djecom</a:t>
            </a:r>
          </a:p>
          <a:p>
            <a:pPr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57583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naučiti identificirati, locirati, preuzimati, pohranjivati, organizirati, analizirati digitalne informacije </a:t>
            </a:r>
          </a:p>
          <a:p>
            <a:pPr lvl="0"/>
            <a:r>
              <a:rPr lang="hr-HR" dirty="0"/>
              <a:t>naučiti komunicirati u digitalnom okruženju, dijeliti izvore kroz online alate </a:t>
            </a:r>
          </a:p>
          <a:p>
            <a:pPr lvl="0"/>
            <a:r>
              <a:rPr lang="hr-HR" dirty="0"/>
              <a:t>naučiti stvarati i uređivati nove sadržaje (od obrade teksta do slika i videozapisa)</a:t>
            </a:r>
          </a:p>
          <a:p>
            <a:pPr lvl="0"/>
            <a:r>
              <a:rPr lang="hr-HR" dirty="0"/>
              <a:t>primjenjivati ICT alate u radu s djecom i evaluirati njihov učinak na djecu</a:t>
            </a:r>
          </a:p>
          <a:p>
            <a:pPr lvl="0"/>
            <a:r>
              <a:rPr lang="hr-HR" dirty="0"/>
              <a:t>naučiti koristiti računalo na siguran način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87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483326"/>
            <a:ext cx="9115697" cy="120178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r-HR" dirty="0" smtClean="0"/>
              <a:t> </a:t>
            </a:r>
            <a:r>
              <a:rPr lang="hr-HR" dirty="0" smtClean="0"/>
              <a:t>12 </a:t>
            </a:r>
            <a:r>
              <a:rPr lang="hr-HR" dirty="0" smtClean="0"/>
              <a:t>članova </a:t>
            </a:r>
            <a:r>
              <a:rPr lang="hr-HR" dirty="0" smtClean="0"/>
              <a:t>grupe ( 11 odgojitelja i logoped) </a:t>
            </a:r>
            <a:endParaRPr lang="hr-HR" dirty="0" smtClean="0"/>
          </a:p>
          <a:p>
            <a:pPr algn="ctr">
              <a:buNone/>
            </a:pPr>
            <a:r>
              <a:rPr lang="hr-HR" dirty="0" smtClean="0"/>
              <a:t>sedam susreta </a:t>
            </a:r>
            <a:r>
              <a:rPr lang="hr-HR" dirty="0" smtClean="0"/>
              <a:t>(od studenog </a:t>
            </a:r>
            <a:r>
              <a:rPr lang="hr-HR" dirty="0" smtClean="0"/>
              <a:t>do </a:t>
            </a:r>
            <a:r>
              <a:rPr lang="hr-HR" dirty="0" smtClean="0"/>
              <a:t>svibnja)</a:t>
            </a:r>
            <a:endParaRPr lang="hr-HR" dirty="0" smtClean="0"/>
          </a:p>
          <a:p>
            <a:pPr marL="914400" lvl="2" indent="0" algn="ctr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</a:t>
            </a:r>
          </a:p>
          <a:p>
            <a:pPr algn="ctr"/>
            <a:endParaRPr lang="hr-HR" dirty="0"/>
          </a:p>
        </p:txBody>
      </p:sp>
      <p:pic>
        <p:nvPicPr>
          <p:cNvPr id="6" name="Content Placeholder 5" descr="Word Art ICT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97886" y="1969316"/>
            <a:ext cx="4469954" cy="4351338"/>
          </a:xfrm>
        </p:spPr>
      </p:pic>
    </p:spTree>
    <p:extLst>
      <p:ext uri="{BB962C8B-B14F-4D97-AF65-F5344CB8AC3E}">
        <p14:creationId xmlns:p14="http://schemas.microsoft.com/office/powerpoint/2010/main" val="14268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1. radionica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Anketa za </a:t>
            </a:r>
            <a:r>
              <a:rPr lang="hr-HR" dirty="0" smtClean="0"/>
              <a:t>odgojitelje: </a:t>
            </a:r>
          </a:p>
          <a:p>
            <a:r>
              <a:rPr lang="hr-HR" dirty="0" smtClean="0"/>
              <a:t>koliko </a:t>
            </a:r>
            <a:r>
              <a:rPr lang="hr-HR" dirty="0"/>
              <a:t>često koriste internet kao izvor informacija za odgojno-obrazovni </a:t>
            </a:r>
            <a:r>
              <a:rPr lang="hr-HR" dirty="0" smtClean="0"/>
              <a:t>rad</a:t>
            </a:r>
          </a:p>
          <a:p>
            <a:r>
              <a:rPr lang="hr-HR" dirty="0" smtClean="0"/>
              <a:t> </a:t>
            </a:r>
            <a:r>
              <a:rPr lang="hr-HR" dirty="0"/>
              <a:t>što najčešće </a:t>
            </a:r>
            <a:r>
              <a:rPr lang="hr-HR" dirty="0" smtClean="0"/>
              <a:t>pretražuju</a:t>
            </a:r>
          </a:p>
          <a:p>
            <a:r>
              <a:rPr lang="hr-HR" dirty="0" smtClean="0"/>
              <a:t> </a:t>
            </a:r>
            <a:r>
              <a:rPr lang="hr-HR" dirty="0"/>
              <a:t>što i na koji način primijenjuju u svojem </a:t>
            </a:r>
            <a:r>
              <a:rPr lang="hr-HR" dirty="0" smtClean="0"/>
              <a:t>radu</a:t>
            </a:r>
          </a:p>
          <a:p>
            <a:r>
              <a:rPr lang="hr-HR" dirty="0" smtClean="0"/>
              <a:t> </a:t>
            </a:r>
            <a:r>
              <a:rPr lang="hr-HR" dirty="0"/>
              <a:t>u kojim područjima </a:t>
            </a:r>
            <a:r>
              <a:rPr lang="hr-HR" dirty="0" smtClean="0"/>
              <a:t>informacijsko </a:t>
            </a:r>
            <a:r>
              <a:rPr lang="hr-HR" dirty="0"/>
              <a:t>komunikacijske tehnologije žele povećati svoja </a:t>
            </a:r>
            <a:r>
              <a:rPr lang="hr-HR" dirty="0" smtClean="0"/>
              <a:t>znanja</a:t>
            </a:r>
          </a:p>
          <a:p>
            <a:r>
              <a:rPr lang="hr-HR" dirty="0"/>
              <a:t>p</a:t>
            </a:r>
            <a:r>
              <a:rPr lang="hr-HR" dirty="0" smtClean="0"/>
              <a:t>rezentacija „Digitalne kompetencije”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19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2. radionica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predstavljen </a:t>
            </a:r>
            <a:r>
              <a:rPr lang="hr-HR" dirty="0"/>
              <a:t>je ICT tečaj kojeg su u sklopu Erasmus projekta pohađale voditeljice ove kurikularne </a:t>
            </a:r>
            <a:r>
              <a:rPr lang="hr-HR" dirty="0" smtClean="0"/>
              <a:t>grupe</a:t>
            </a:r>
          </a:p>
          <a:p>
            <a:r>
              <a:rPr lang="hr-HR" dirty="0" smtClean="0"/>
              <a:t> postavljanje  zajedničke ploče-padleta </a:t>
            </a:r>
            <a:r>
              <a:rPr lang="hr-HR" dirty="0"/>
              <a:t>naše kurikularne </a:t>
            </a:r>
            <a:r>
              <a:rPr lang="hr-HR" dirty="0" smtClean="0"/>
              <a:t>grupe</a:t>
            </a:r>
          </a:p>
          <a:p>
            <a:r>
              <a:rPr lang="hr-HR" dirty="0" smtClean="0"/>
              <a:t> dodavanje sadržaja na padlet</a:t>
            </a:r>
          </a:p>
          <a:p>
            <a:r>
              <a:rPr lang="hr-HR" dirty="0" smtClean="0"/>
              <a:t> </a:t>
            </a:r>
            <a:r>
              <a:rPr lang="hr-HR" dirty="0"/>
              <a:t>upute o korištenju padleta i načinu postavljanja posta </a:t>
            </a:r>
            <a:r>
              <a:rPr lang="hr-HR" dirty="0" smtClean="0"/>
              <a:t> </a:t>
            </a:r>
          </a:p>
          <a:p>
            <a:r>
              <a:rPr lang="hr-HR" dirty="0"/>
              <a:t> </a:t>
            </a:r>
            <a:r>
              <a:rPr lang="hr-HR" i="1" dirty="0" smtClean="0"/>
              <a:t>zadatak</a:t>
            </a:r>
            <a:r>
              <a:rPr lang="hr-HR" i="1" dirty="0"/>
              <a:t>: pronaći aplikacije koje se mogu koristiti u radu s djecom i postaviti ih kao post na </a:t>
            </a:r>
            <a:r>
              <a:rPr lang="hr-HR" i="1" dirty="0" smtClean="0"/>
              <a:t>padlet</a:t>
            </a:r>
            <a:endParaRPr lang="hr-HR" i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323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454" y="461320"/>
            <a:ext cx="9255402" cy="57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3. radionica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627"/>
            <a:ext cx="10515600" cy="5478162"/>
          </a:xfrm>
        </p:spPr>
        <p:txBody>
          <a:bodyPr>
            <a:normAutofit/>
          </a:bodyPr>
          <a:lstStyle/>
          <a:p>
            <a:r>
              <a:rPr lang="hr-HR" dirty="0"/>
              <a:t>i</a:t>
            </a:r>
            <a:r>
              <a:rPr lang="hr-HR" dirty="0" smtClean="0"/>
              <a:t>zrada memori igre u programu Educaplay </a:t>
            </a:r>
            <a:endParaRPr lang="hr-HR" dirty="0"/>
          </a:p>
          <a:p>
            <a:r>
              <a:rPr lang="hr-HR" dirty="0" smtClean="0"/>
              <a:t>zadatak : </a:t>
            </a:r>
            <a:r>
              <a:rPr lang="hr-HR" dirty="0"/>
              <a:t>izrada igre spajalice u Educaplayu</a:t>
            </a: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1611"/>
            <a:ext cx="2950691" cy="3934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22" y="2227585"/>
            <a:ext cx="2968711" cy="3958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 smtClean="0"/>
          </a:p>
          <a:p>
            <a:endParaRPr lang="hr-HR" i="1" dirty="0" smtClean="0"/>
          </a:p>
        </p:txBody>
      </p:sp>
      <p:sp>
        <p:nvSpPr>
          <p:cNvPr id="10" name="Flowchart: Sequential Access Storage 9"/>
          <p:cNvSpPr/>
          <p:nvPr/>
        </p:nvSpPr>
        <p:spPr>
          <a:xfrm>
            <a:off x="8567351" y="3613666"/>
            <a:ext cx="1927654" cy="1567934"/>
          </a:xfrm>
          <a:prstGeom prst="flowChartMagnetic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/>
              <a:t>n</a:t>
            </a:r>
            <a:r>
              <a:rPr lang="hr-HR" sz="1600" dirty="0" smtClean="0"/>
              <a:t>ove aplikacije našle su svoju primjenu u radu s djecom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21124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4. radionica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341"/>
            <a:ext cx="10515600" cy="545344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pregledavanje </a:t>
            </a:r>
            <a:r>
              <a:rPr lang="hr-HR" dirty="0"/>
              <a:t>nekoliko igara spajalica u programu </a:t>
            </a:r>
            <a:r>
              <a:rPr lang="hr-HR" dirty="0" smtClean="0"/>
              <a:t>Educaplay</a:t>
            </a:r>
          </a:p>
          <a:p>
            <a:r>
              <a:rPr lang="hr-HR" dirty="0" smtClean="0"/>
              <a:t> upoznavanje </a:t>
            </a:r>
            <a:r>
              <a:rPr lang="hr-HR" dirty="0"/>
              <a:t>s programom obrade slika </a:t>
            </a:r>
            <a:r>
              <a:rPr lang="hr-HR" i="1" dirty="0"/>
              <a:t>pixlr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pronalaženje edukativnih video sadržaja na You Tubu i njihov prikaz u </a:t>
            </a:r>
            <a:r>
              <a:rPr lang="hr-HR" i="1" dirty="0" smtClean="0"/>
              <a:t>Edpuzzle </a:t>
            </a:r>
            <a:r>
              <a:rPr lang="hr-HR" dirty="0" smtClean="0"/>
              <a:t>programu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5" y="2341606"/>
            <a:ext cx="3871783" cy="29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6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Educaplay-snimka</a:t>
            </a:r>
            <a:endParaRPr lang="hr-HR" dirty="0"/>
          </a:p>
        </p:txBody>
      </p:sp>
      <p:pic>
        <p:nvPicPr>
          <p:cNvPr id="4" name="maja i boj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6469" y="901338"/>
            <a:ext cx="10032274" cy="5643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414</Words>
  <Application>Microsoft Office PowerPoint</Application>
  <PresentationFormat>Widescreen</PresentationFormat>
  <Paragraphs>56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IKT kurikularna grupa</vt:lpstr>
      <vt:lpstr>Ciljevi:</vt:lpstr>
      <vt:lpstr>PowerPoint Presentation</vt:lpstr>
      <vt:lpstr>1. radionica</vt:lpstr>
      <vt:lpstr>2. radionica</vt:lpstr>
      <vt:lpstr>PowerPoint Presentation</vt:lpstr>
      <vt:lpstr>3. radionica</vt:lpstr>
      <vt:lpstr>4. radionica</vt:lpstr>
      <vt:lpstr>Educaplay-snimka</vt:lpstr>
      <vt:lpstr>5.radionica</vt:lpstr>
      <vt:lpstr>Edpuzzle- snimka</vt:lpstr>
      <vt:lpstr>6. i 7. radionica ( 16.04.2018. i 15.05. 2018.)  izrada završnog rada  „Oblici“ u spark adobe programu (snimka izvan ppt)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IKT kurikularna grupa</dc:title>
  <dc:creator>user</dc:creator>
  <cp:lastModifiedBy>Logoped</cp:lastModifiedBy>
  <cp:revision>26</cp:revision>
  <dcterms:created xsi:type="dcterms:W3CDTF">2018-06-04T17:06:54Z</dcterms:created>
  <dcterms:modified xsi:type="dcterms:W3CDTF">2018-06-13T13:01:01Z</dcterms:modified>
</cp:coreProperties>
</file>